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9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2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4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02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9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71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3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52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96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8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85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9CFA-95EE-4329-A7ED-A2462129B326}" type="datetimeFigureOut">
              <a:rPr lang="pl-PL" smtClean="0"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69BC-066F-4B85-AC00-46A2CB3F4A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5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Osoby zainteresowane </a:t>
            </a:r>
            <a:r>
              <a:rPr lang="pl-PL" dirty="0" err="1" smtClean="0"/>
              <a:t>wsłpraca</a:t>
            </a:r>
            <a:r>
              <a:rPr lang="pl-PL" dirty="0" smtClean="0"/>
              <a:t> zapraszam do kontaktu pod nr. Tel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787324102</a:t>
            </a:r>
            <a:br>
              <a:rPr lang="pl-PL" smtClean="0"/>
            </a:br>
            <a:r>
              <a:rPr lang="pl-PL" smtClean="0"/>
              <a:t>FIRMA MIKO </a:t>
            </a:r>
            <a:br>
              <a:rPr lang="pl-PL" smtClean="0"/>
            </a:br>
            <a:r>
              <a:rPr lang="pl-PL" smtClean="0"/>
              <a:t>OTRZYMAŁA DOFINANSOWANIE</a:t>
            </a:r>
            <a:br>
              <a:rPr lang="pl-PL" smtClean="0"/>
            </a:br>
            <a:r>
              <a:rPr lang="pl-PL" smtClean="0"/>
              <a:t>Z TARCZY FINANSOWEJ </a:t>
            </a:r>
            <a:br>
              <a:rPr lang="pl-PL" smtClean="0"/>
            </a:br>
            <a:r>
              <a:rPr lang="pl-PL" smtClean="0"/>
              <a:t>PFR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268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Osoby zainteresowane wsłpraca zapraszam do kontaktu pod nr. Tel  787324102 FIRMA MIKO  OTRZYMAŁA DOFINANSOWANIE Z TARCZY FINANSOWEJ  PFR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zainteresowane wsłpraca zapraszam do kontaktu pod nr. Tel  787324102</dc:title>
  <dc:creator>Tomek</dc:creator>
  <cp:lastModifiedBy>NIKOS</cp:lastModifiedBy>
  <cp:revision>2</cp:revision>
  <dcterms:created xsi:type="dcterms:W3CDTF">2019-11-10T20:53:26Z</dcterms:created>
  <dcterms:modified xsi:type="dcterms:W3CDTF">2022-01-10T16:55:19Z</dcterms:modified>
</cp:coreProperties>
</file>